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9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958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050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236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796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1053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2585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78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17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0704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654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045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AD8AC-EA5E-4125-A8FC-DD4597F92E15}" type="datetimeFigureOut">
              <a:rPr lang="fr-FR" smtClean="0"/>
              <a:t>12/06/2023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A8DD51-610E-4D40-A62C-8EB8DBF576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62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97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79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9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7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53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84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23930" y="0"/>
            <a:ext cx="3048000" cy="318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14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1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36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2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9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4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8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7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80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10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3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868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42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64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191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9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0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80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22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94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09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59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60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1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99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65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329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02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371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5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7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593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Grand écran</PresentationFormat>
  <Paragraphs>0</Paragraphs>
  <Slides>35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Dell SSDD</dc:creator>
  <cp:lastModifiedBy>Dell SSDD</cp:lastModifiedBy>
  <cp:revision>5</cp:revision>
  <dcterms:created xsi:type="dcterms:W3CDTF">2023-06-12T19:35:36Z</dcterms:created>
  <dcterms:modified xsi:type="dcterms:W3CDTF">2023-06-12T20:22:42Z</dcterms:modified>
</cp:coreProperties>
</file>